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6" r:id="rId1"/>
  </p:sldMasterIdLst>
  <p:notesMasterIdLst>
    <p:notesMasterId r:id="rId7"/>
  </p:notesMasterIdLst>
  <p:sldIdLst>
    <p:sldId id="258" r:id="rId2"/>
    <p:sldId id="259" r:id="rId3"/>
    <p:sldId id="260" r:id="rId4"/>
    <p:sldId id="263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da Thomas" initials="LT" lastIdx="2" clrIdx="0">
    <p:extLst>
      <p:ext uri="{19B8F6BF-5375-455C-9EA6-DF929625EA0E}">
        <p15:presenceInfo xmlns:p15="http://schemas.microsoft.com/office/powerpoint/2012/main" userId="46deebd2ad1c101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5"/>
    <p:restoredTop sz="91433"/>
  </p:normalViewPr>
  <p:slideViewPr>
    <p:cSldViewPr snapToGrid="0" snapToObjects="1">
      <p:cViewPr varScale="1">
        <p:scale>
          <a:sx n="67" d="100"/>
          <a:sy n="67" d="100"/>
        </p:scale>
        <p:origin x="6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84C524-167D-FD47-8B1E-D145D2A2E724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6386E-3692-1343-B578-97C1DDA3D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887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A6386E-3692-1343-B578-97C1DDA3DD8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465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A6386E-3692-1343-B578-97C1DDA3DD8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85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A6386E-3692-1343-B578-97C1DDA3DD8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1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A6386E-3692-1343-B578-97C1DDA3DD8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31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A6386E-3692-1343-B578-97C1DDA3DD8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85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AC1F6-15FE-6848-8292-294C756146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1B5DD5-F076-834A-BC7A-2E9DEE68D8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19A1B-C22F-B243-B505-40EFD30CF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07E63-6F73-CA4D-853E-141D276BD686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D7165-3948-6C4D-93FA-A6E3E343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59FA6-E896-1649-A872-B6ADFED41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5185C-8340-F64D-8294-8E1C176F9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050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30682-9A7B-B843-A316-ED82E47FB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5F734-6FC4-A24E-8428-4B92D13B1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DFFF7-C1CD-5341-B6FE-E75FA57BF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07E63-6F73-CA4D-853E-141D276BD686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3082B-A73E-6F4B-9330-DDC99DB9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6A3284-E2A4-1C47-A7A7-AB27BA77A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5185C-8340-F64D-8294-8E1C176F9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297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862C4-7810-4E44-AD79-7520E25A7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B236E4-D72F-214D-9539-E15B2B47C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C9E15-6DE6-8F40-98E9-CCFFCFD7D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07E63-6F73-CA4D-853E-141D276BD686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075F0-5060-F644-9F4B-7E3BFB95C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18A91-4655-024D-85D8-49A787423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5185C-8340-F64D-8294-8E1C176F9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19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CC1E3-CD17-254D-97BA-DF003CB97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18E9A-18BB-CA44-BCFD-DC445B1C7C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3F367-871F-804C-B63F-B0BC5148CE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D950B-3FA6-0147-A303-955DDC5C7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07E63-6F73-CA4D-853E-141D276BD686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5A8DC-59DA-8B40-A2EB-5EA037F8A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F56125-1D4E-F645-84C7-E067244D4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5185C-8340-F64D-8294-8E1C176F9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655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3E089-DE0D-9749-9082-6FEFF9575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5BDE5E-AC98-2E4D-B325-6C09D0DF3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7CBFD1-2EA3-B34C-B5A4-1971AA12DE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68523A-F1AC-A247-BA1C-48BFDE5C06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71E843-D4FD-9547-914D-A753F35678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948FB7-422E-324E-82B8-60DEF2B21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07E63-6F73-CA4D-853E-141D276BD686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E849FD-8814-6444-A3CA-4B532261E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4B144E-2B80-D44B-8096-09DD844BA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5185C-8340-F64D-8294-8E1C176F9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60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06DDB-3DFD-1B47-BA2B-2431BA6D5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73C2EB-7A15-884C-897B-19A9AC5A7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07E63-6F73-CA4D-853E-141D276BD686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153B0F-8774-1D4D-B310-E4D5D215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4CE7FB-CC56-914B-8B7D-5CE63BCF9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5185C-8340-F64D-8294-8E1C176F9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278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4080D3-340E-3E4F-970A-F3FD6B6A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07E63-6F73-CA4D-853E-141D276BD686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38CAC2-C74B-5E49-BAAF-DA462DE00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E152AC-5757-7C42-B91C-27F8E228E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5185C-8340-F64D-8294-8E1C176F9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97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2B227-6D72-674A-AC2F-A3B7DCC14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2FB45-5FAF-8549-91B0-379DC4AEB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5810C-4AAD-684C-B44F-1649682D96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D89F76-101F-8B41-BD35-0A2BD32DC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07E63-6F73-CA4D-853E-141D276BD686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B343EB-78EE-9146-B2B6-3BF5E02B4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19DFE5-BCA0-7B40-B746-E61ECD42C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5185C-8340-F64D-8294-8E1C176F9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74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26EC4-39E6-BE44-BDFC-BE498F835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9DAA09-BB58-C744-972D-9F5D6297E7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4CF91-09E1-2844-BAA1-201428DBE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1E64A4-2452-7145-9ECE-BEB4F4BEF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07E63-6F73-CA4D-853E-141D276BD686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12871E-573B-F74D-B029-C28C488E6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7CF515-9998-6B4D-ADCF-831D2C59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5185C-8340-F64D-8294-8E1C176F9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781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FD9E4-2905-3146-811C-0F390D4EB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EFDBAF-FF98-734D-B3D4-D08DE7B9C0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AA735-65EB-2142-95C2-0E0CE7EA3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07E63-6F73-CA4D-853E-141D276BD686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85F90-19E4-0E47-B8F8-CE126FC4E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8758CE-DA99-1240-ACE2-53BF129CF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5185C-8340-F64D-8294-8E1C176F9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023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679D86-910D-FE4E-889D-C507843058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A6B8D9-983F-0E4F-B731-164F5BE27E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C54F0-A38F-EF48-AABA-AF8F977F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07E63-6F73-CA4D-853E-141D276BD686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07FCD-3388-7C40-A2A7-18D7FE923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D375C-DCC3-F042-8BF9-F074B8709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5185C-8340-F64D-8294-8E1C176F9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732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B4262A-B395-A748-8112-EA73BC1FD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E16092-0A74-A944-84B7-4148BE432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DBA5DD-D47E-4548-A65E-68BD5B93FE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07E63-6F73-CA4D-853E-141D276BD686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BFCDC-2C3C-6442-B387-D438B976A6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2C108-D880-4D44-BF2F-F3DD1D33A5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185C-8340-F64D-8294-8E1C176F9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059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9.tif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f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close up of a reptile&#10;&#10;Description automatically generated">
            <a:extLst>
              <a:ext uri="{FF2B5EF4-FFF2-40B4-BE49-F238E27FC236}">
                <a16:creationId xmlns:a16="http://schemas.microsoft.com/office/drawing/2014/main" id="{7FF18CE5-7C14-4745-AF8A-B89C4BCE14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599" y="-1"/>
            <a:ext cx="12220828" cy="6858001"/>
          </a:xfrm>
          <a:prstGeom prst="rect">
            <a:avLst/>
          </a:prstGeom>
        </p:spPr>
      </p:pic>
      <p:pic>
        <p:nvPicPr>
          <p:cNvPr id="24" name="Picture 23" descr="A close up of a reptile&#10;&#10;Description automatically generated">
            <a:extLst>
              <a:ext uri="{FF2B5EF4-FFF2-40B4-BE49-F238E27FC236}">
                <a16:creationId xmlns:a16="http://schemas.microsoft.com/office/drawing/2014/main" id="{559DA517-3316-2D4A-99CA-44D90A6D5E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220828" cy="68580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34F833-E347-A14E-B4B9-4725FB9F996D}"/>
              </a:ext>
            </a:extLst>
          </p:cNvPr>
          <p:cNvSpPr txBox="1"/>
          <p:nvPr/>
        </p:nvSpPr>
        <p:spPr>
          <a:xfrm>
            <a:off x="5233711" y="151944"/>
            <a:ext cx="6734912" cy="14465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Waffle’s Dinosaur Adventure</a:t>
            </a:r>
          </a:p>
          <a:p>
            <a:pPr algn="ctr"/>
            <a:r>
              <a:rPr lang="en-US" sz="4400" dirty="0"/>
              <a:t>Monday: Dinosaur Facts 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F15B600-73F0-F749-9BFF-118D31CD6B62}"/>
              </a:ext>
            </a:extLst>
          </p:cNvPr>
          <p:cNvSpPr/>
          <p:nvPr/>
        </p:nvSpPr>
        <p:spPr>
          <a:xfrm>
            <a:off x="223377" y="550266"/>
            <a:ext cx="4475675" cy="138635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ABeeZee" panose="02000000000000000000" pitchFamily="2" charset="0"/>
              </a:rPr>
              <a:t>Choose a dinosaur to research.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2F30316-7B36-2A45-8991-418E96C636C9}"/>
              </a:ext>
            </a:extLst>
          </p:cNvPr>
          <p:cNvSpPr/>
          <p:nvPr/>
        </p:nvSpPr>
        <p:spPr>
          <a:xfrm>
            <a:off x="2267772" y="1442603"/>
            <a:ext cx="3634786" cy="178467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ABeeZee" panose="02000000000000000000" pitchFamily="2" charset="0"/>
              </a:rPr>
              <a:t>Create a fact sheet about your chosen dinosaur.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3478B64-3902-3244-AEB1-8BF6851BB479}"/>
              </a:ext>
            </a:extLst>
          </p:cNvPr>
          <p:cNvSpPr/>
          <p:nvPr/>
        </p:nvSpPr>
        <p:spPr>
          <a:xfrm>
            <a:off x="550128" y="3458487"/>
            <a:ext cx="4750420" cy="227436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ABeeZee" panose="02000000000000000000" pitchFamily="2" charset="0"/>
              </a:rPr>
              <a:t>Remember a fact sheet has: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ABeeZee" panose="02000000000000000000" pitchFamily="2" charset="0"/>
              </a:rPr>
              <a:t>A title.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ABeeZee" panose="02000000000000000000" pitchFamily="2" charset="0"/>
              </a:rPr>
              <a:t>A labelled picture of your dinosaur.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ABeeZee" panose="02000000000000000000" pitchFamily="2" charset="0"/>
              </a:rPr>
              <a:t>5 facts about your dinosaur.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chemeClr val="tx1"/>
                </a:solidFill>
                <a:latin typeface="ABeeZee" panose="02000000000000000000" pitchFamily="2" charset="0"/>
              </a:rPr>
              <a:t>A “did you know” section. </a:t>
            </a: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D57E89-1F0B-544E-B45C-6D160FFD5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3339" y="2342549"/>
            <a:ext cx="4770951" cy="3680448"/>
          </a:xfrm>
          <a:prstGeom prst="rect">
            <a:avLst/>
          </a:prstGeom>
        </p:spPr>
      </p:pic>
      <p:pic>
        <p:nvPicPr>
          <p:cNvPr id="11" name="Picture 10" descr="A teddy bear&#10;&#10;Description automatically generated">
            <a:extLst>
              <a:ext uri="{FF2B5EF4-FFF2-40B4-BE49-F238E27FC236}">
                <a16:creationId xmlns:a16="http://schemas.microsoft.com/office/drawing/2014/main" id="{B61974DE-74F7-2C4C-8BE3-754CE57491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6065" y="531669"/>
            <a:ext cx="3048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30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reptile&#10;&#10;Description automatically generated">
            <a:extLst>
              <a:ext uri="{FF2B5EF4-FFF2-40B4-BE49-F238E27FC236}">
                <a16:creationId xmlns:a16="http://schemas.microsoft.com/office/drawing/2014/main" id="{504A01B5-3441-6048-A17E-ABA1F52FA0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152" y="-26689"/>
            <a:ext cx="12204152" cy="688468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46DD55F-4E4B-3C43-9985-D752CD23CEA7}"/>
              </a:ext>
            </a:extLst>
          </p:cNvPr>
          <p:cNvSpPr txBox="1"/>
          <p:nvPr/>
        </p:nvSpPr>
        <p:spPr>
          <a:xfrm>
            <a:off x="4107241" y="119228"/>
            <a:ext cx="7611165" cy="140038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4000" dirty="0">
                <a:latin typeface="ABeeZee" panose="02000000000000000000" pitchFamily="2" charset="0"/>
              </a:rPr>
              <a:t>Waffle’s Dinosaur Adventure</a:t>
            </a:r>
          </a:p>
          <a:p>
            <a:pPr algn="ctr">
              <a:spcAft>
                <a:spcPts val="600"/>
              </a:spcAft>
            </a:pPr>
            <a:r>
              <a:rPr lang="en-US" sz="4000" dirty="0">
                <a:latin typeface="ABeeZee" panose="02000000000000000000" pitchFamily="2" charset="0"/>
              </a:rPr>
              <a:t> Tuesday: Shadow Drawing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A03F7FF-A6E5-FB43-A294-92CD6F411BA7}"/>
              </a:ext>
            </a:extLst>
          </p:cNvPr>
          <p:cNvSpPr/>
          <p:nvPr/>
        </p:nvSpPr>
        <p:spPr>
          <a:xfrm>
            <a:off x="585648" y="614872"/>
            <a:ext cx="3048000" cy="180947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BeeZee" panose="02000000000000000000" pitchFamily="2" charset="0"/>
              </a:rPr>
              <a:t>Make some shadow drawings.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4FF697D-5049-7547-ADD3-C0EE4D3B2918}"/>
              </a:ext>
            </a:extLst>
          </p:cNvPr>
          <p:cNvSpPr/>
          <p:nvPr/>
        </p:nvSpPr>
        <p:spPr>
          <a:xfrm>
            <a:off x="1524000" y="2577658"/>
            <a:ext cx="4383420" cy="139606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BeeZee" panose="02000000000000000000" pitchFamily="2" charset="0"/>
              </a:rPr>
              <a:t>If you don’t have  toy dinosaurs any toy will work!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09BCBD-C40B-404D-B29F-E6FC4ADF72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1709629"/>
            <a:ext cx="5233726" cy="3491021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C080E97-6E3E-0543-9D00-9C49B08264F9}"/>
              </a:ext>
            </a:extLst>
          </p:cNvPr>
          <p:cNvSpPr/>
          <p:nvPr/>
        </p:nvSpPr>
        <p:spPr>
          <a:xfrm>
            <a:off x="2435760" y="4280342"/>
            <a:ext cx="4750420" cy="23651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BeeZee" panose="02000000000000000000" pitchFamily="2" charset="0"/>
              </a:rPr>
              <a:t>Make one drawing in the morning, one at 12 </a:t>
            </a:r>
            <a:r>
              <a:rPr lang="en-US" sz="2400" dirty="0" smtClean="0">
                <a:solidFill>
                  <a:schemeClr val="tx1"/>
                </a:solidFill>
                <a:latin typeface="ABeeZee" panose="02000000000000000000" pitchFamily="2" charset="0"/>
              </a:rPr>
              <a:t>o’clock </a:t>
            </a:r>
            <a:r>
              <a:rPr lang="en-US" sz="2400" dirty="0">
                <a:solidFill>
                  <a:schemeClr val="tx1"/>
                </a:solidFill>
                <a:latin typeface="ABeeZee" panose="02000000000000000000" pitchFamily="2" charset="0"/>
              </a:rPr>
              <a:t>and another in the afternoon.</a:t>
            </a:r>
          </a:p>
          <a:p>
            <a:pPr algn="ctr"/>
            <a:endParaRPr lang="en-US" sz="2400" dirty="0">
              <a:solidFill>
                <a:schemeClr val="tx1"/>
              </a:solidFill>
              <a:latin typeface="ABeeZee" panose="02000000000000000000" pitchFamily="2" charset="0"/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ABeeZee" panose="02000000000000000000" pitchFamily="2" charset="0"/>
              </a:rPr>
              <a:t>What do you notice?</a:t>
            </a:r>
          </a:p>
          <a:p>
            <a:pPr algn="ctr"/>
            <a:endParaRPr lang="en-US" dirty="0"/>
          </a:p>
        </p:txBody>
      </p:sp>
      <p:pic>
        <p:nvPicPr>
          <p:cNvPr id="6" name="Picture 5" descr="A picture containing clock, indoor, sitting, teddy&#10;&#10;Description automatically generated">
            <a:extLst>
              <a:ext uri="{FF2B5EF4-FFF2-40B4-BE49-F238E27FC236}">
                <a16:creationId xmlns:a16="http://schemas.microsoft.com/office/drawing/2014/main" id="{B9BE20AD-C0B6-3746-B36F-C491A37293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820578"/>
            <a:ext cx="3048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974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close up of a reptile&#10;&#10;Description automatically generated">
            <a:extLst>
              <a:ext uri="{FF2B5EF4-FFF2-40B4-BE49-F238E27FC236}">
                <a16:creationId xmlns:a16="http://schemas.microsoft.com/office/drawing/2014/main" id="{96B2195C-675F-3A49-A3F3-7D1227F428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152" y="0"/>
            <a:ext cx="12204152" cy="68846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86C359-83E2-2043-ADE3-E6617AAA427A}"/>
              </a:ext>
            </a:extLst>
          </p:cNvPr>
          <p:cNvSpPr txBox="1"/>
          <p:nvPr/>
        </p:nvSpPr>
        <p:spPr>
          <a:xfrm>
            <a:off x="4919119" y="155742"/>
            <a:ext cx="7081747" cy="152349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4400" dirty="0"/>
              <a:t>Waffle’s Dinosaur Adventure</a:t>
            </a:r>
          </a:p>
          <a:p>
            <a:pPr>
              <a:spcAft>
                <a:spcPts val="600"/>
              </a:spcAft>
            </a:pPr>
            <a:r>
              <a:rPr lang="en-US" sz="4400" dirty="0"/>
              <a:t>Wednesday: Dinosaur Designs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2485B9-D011-AB47-BE62-E3133EC07D71}"/>
              </a:ext>
            </a:extLst>
          </p:cNvPr>
          <p:cNvSpPr txBox="1"/>
          <p:nvPr/>
        </p:nvSpPr>
        <p:spPr>
          <a:xfrm>
            <a:off x="550465" y="247791"/>
            <a:ext cx="3368290" cy="190821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01600" cap="rnd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GB" sz="2000" dirty="0">
                <a:latin typeface="ABeeZee" panose="02000000000000000000" pitchFamily="2" charset="0"/>
              </a:rPr>
              <a:t> </a:t>
            </a:r>
          </a:p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en-US" sz="2400" dirty="0">
                <a:latin typeface="ABeeZee" panose="02000000000000000000" pitchFamily="2" charset="0"/>
              </a:rPr>
              <a:t>Design and label a dinosaur.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US" sz="2000" dirty="0"/>
          </a:p>
        </p:txBody>
      </p:sp>
      <p:pic>
        <p:nvPicPr>
          <p:cNvPr id="3" name="Picture 2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B65DB71A-DB4E-BB42-B936-8C3C4159C4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3977" y="3385161"/>
            <a:ext cx="6156777" cy="3169826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6CBD5CCC-5E0C-3D4D-9C9A-3FCF90E889BB}"/>
              </a:ext>
            </a:extLst>
          </p:cNvPr>
          <p:cNvSpPr/>
          <p:nvPr/>
        </p:nvSpPr>
        <p:spPr>
          <a:xfrm>
            <a:off x="2920928" y="2358501"/>
            <a:ext cx="2308216" cy="1213219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016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BeeZee" panose="02000000000000000000" pitchFamily="2" charset="0"/>
              </a:rPr>
              <a:t>What colour is it?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0601BA2-F6F8-D342-96FC-A6FDB3F98D13}"/>
              </a:ext>
            </a:extLst>
          </p:cNvPr>
          <p:cNvSpPr/>
          <p:nvPr/>
        </p:nvSpPr>
        <p:spPr>
          <a:xfrm>
            <a:off x="348018" y="2924984"/>
            <a:ext cx="2361931" cy="126378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016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BeeZee" panose="02000000000000000000" pitchFamily="2" charset="0"/>
              </a:rPr>
              <a:t>Does it have a pattern?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EA4796F-2F4F-ED43-BF61-DF7D84E2E820}"/>
              </a:ext>
            </a:extLst>
          </p:cNvPr>
          <p:cNvSpPr/>
          <p:nvPr/>
        </p:nvSpPr>
        <p:spPr>
          <a:xfrm>
            <a:off x="2520925" y="3964420"/>
            <a:ext cx="2759653" cy="1263784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016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BeeZee" panose="02000000000000000000" pitchFamily="2" charset="0"/>
              </a:rPr>
              <a:t>Does it have horns or spikes?</a:t>
            </a:r>
          </a:p>
        </p:txBody>
      </p:sp>
      <p:pic>
        <p:nvPicPr>
          <p:cNvPr id="11" name="Picture 10" descr="A teddy bear&#10;&#10;Description automatically generated">
            <a:extLst>
              <a:ext uri="{FF2B5EF4-FFF2-40B4-BE49-F238E27FC236}">
                <a16:creationId xmlns:a16="http://schemas.microsoft.com/office/drawing/2014/main" id="{DC2EEA3E-452C-CC49-B1EB-B7138B84C5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8954" y="1603379"/>
            <a:ext cx="1939041" cy="2585388"/>
          </a:xfrm>
          <a:prstGeom prst="rect">
            <a:avLst/>
          </a:prstGeom>
        </p:spPr>
      </p:pic>
      <p:pic>
        <p:nvPicPr>
          <p:cNvPr id="14" name="Picture 13" descr="A close up of a pencil&#10;&#10;Description automatically generated">
            <a:extLst>
              <a:ext uri="{FF2B5EF4-FFF2-40B4-BE49-F238E27FC236}">
                <a16:creationId xmlns:a16="http://schemas.microsoft.com/office/drawing/2014/main" id="{C7CEEBA4-9D0F-B647-B068-63DC1AAA353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859470">
            <a:off x="8929079" y="2105581"/>
            <a:ext cx="1546632" cy="154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775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0ACC0AA0-7A32-284D-A84E-67A8C4FEE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131" y="11514"/>
            <a:ext cx="12221131" cy="68696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34F833-E347-A14E-B4B9-4725FB9F996D}"/>
              </a:ext>
            </a:extLst>
          </p:cNvPr>
          <p:cNvSpPr txBox="1"/>
          <p:nvPr/>
        </p:nvSpPr>
        <p:spPr>
          <a:xfrm>
            <a:off x="1928552" y="5250324"/>
            <a:ext cx="6982076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Waffle’s Dinosaur Adventure</a:t>
            </a:r>
          </a:p>
          <a:p>
            <a:pPr algn="ctr"/>
            <a:r>
              <a:rPr lang="en-US" sz="4400" dirty="0"/>
              <a:t>Thursday: Dino Models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FEDD95F-0145-D04A-A41E-B34955DAD856}"/>
              </a:ext>
            </a:extLst>
          </p:cNvPr>
          <p:cNvSpPr/>
          <p:nvPr/>
        </p:nvSpPr>
        <p:spPr>
          <a:xfrm>
            <a:off x="9421935" y="147026"/>
            <a:ext cx="2356874" cy="1583484"/>
          </a:xfrm>
          <a:prstGeom prst="ellipse">
            <a:avLst/>
          </a:prstGeom>
          <a:solidFill>
            <a:srgbClr val="00B0F0"/>
          </a:solidFill>
          <a:ln w="1016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BeeZee" panose="02000000000000000000" pitchFamily="2" charset="0"/>
              </a:rPr>
              <a:t>Make a model dinosaur.</a:t>
            </a:r>
          </a:p>
        </p:txBody>
      </p:sp>
      <p:pic>
        <p:nvPicPr>
          <p:cNvPr id="7" name="Picture 6" descr="A close up of an animal&#10;&#10;Description automatically generated">
            <a:extLst>
              <a:ext uri="{FF2B5EF4-FFF2-40B4-BE49-F238E27FC236}">
                <a16:creationId xmlns:a16="http://schemas.microsoft.com/office/drawing/2014/main" id="{9E823321-61CC-A146-BDED-5BD3740127C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82490" y="1456299"/>
            <a:ext cx="3867831" cy="3341545"/>
          </a:xfrm>
          <a:prstGeom prst="rect">
            <a:avLst/>
          </a:prstGeom>
        </p:spPr>
      </p:pic>
      <p:pic>
        <p:nvPicPr>
          <p:cNvPr id="10" name="Picture 9" descr="A close up of a bug&#10;&#10;Description automatically generated">
            <a:extLst>
              <a:ext uri="{FF2B5EF4-FFF2-40B4-BE49-F238E27FC236}">
                <a16:creationId xmlns:a16="http://schemas.microsoft.com/office/drawing/2014/main" id="{F0D51451-BB68-F24F-8718-6757E468F13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9711" y="3685869"/>
            <a:ext cx="3656411" cy="3424532"/>
          </a:xfrm>
          <a:prstGeom prst="rect">
            <a:avLst/>
          </a:prstGeom>
        </p:spPr>
      </p:pic>
      <p:pic>
        <p:nvPicPr>
          <p:cNvPr id="23" name="Picture 22" descr="A picture containing animal, holding, bear&#10;&#10;Description automatically generated">
            <a:extLst>
              <a:ext uri="{FF2B5EF4-FFF2-40B4-BE49-F238E27FC236}">
                <a16:creationId xmlns:a16="http://schemas.microsoft.com/office/drawing/2014/main" id="{AF811D20-C9D0-5845-B54F-EE54B352F2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00620" y="1049965"/>
            <a:ext cx="6439690" cy="4823551"/>
          </a:xfrm>
          <a:prstGeom prst="rect">
            <a:avLst/>
          </a:prstGeom>
        </p:spPr>
      </p:pic>
      <p:pic>
        <p:nvPicPr>
          <p:cNvPr id="27" name="Picture 26" descr="A picture containing umbrella, building&#10;&#10;Description automatically generated">
            <a:extLst>
              <a:ext uri="{FF2B5EF4-FFF2-40B4-BE49-F238E27FC236}">
                <a16:creationId xmlns:a16="http://schemas.microsoft.com/office/drawing/2014/main" id="{0024E24B-1AD2-644B-AD7F-AFC50977AE2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4951" y="1003819"/>
            <a:ext cx="3172681" cy="2155557"/>
          </a:xfrm>
          <a:prstGeom prst="rect">
            <a:avLst/>
          </a:prstGeom>
        </p:spPr>
      </p:pic>
      <p:pic>
        <p:nvPicPr>
          <p:cNvPr id="29" name="Picture 28" descr="A teddy bear&#10;&#10;Description automatically generated">
            <a:extLst>
              <a:ext uri="{FF2B5EF4-FFF2-40B4-BE49-F238E27FC236}">
                <a16:creationId xmlns:a16="http://schemas.microsoft.com/office/drawing/2014/main" id="{0F94ABCE-47A8-F147-A958-DDE093A090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155777">
            <a:off x="1087142" y="1254517"/>
            <a:ext cx="1638853" cy="218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453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food, indoor, plate, tray&#10;&#10;Description automatically generated">
            <a:extLst>
              <a:ext uri="{FF2B5EF4-FFF2-40B4-BE49-F238E27FC236}">
                <a16:creationId xmlns:a16="http://schemas.microsoft.com/office/drawing/2014/main" id="{E28E0470-AE34-F945-ADE9-905EF5EA0A0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3185" y="3237016"/>
            <a:ext cx="5151646" cy="330409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B668B7B-D099-E94B-BAA1-3BF482C88252}"/>
              </a:ext>
            </a:extLst>
          </p:cNvPr>
          <p:cNvSpPr/>
          <p:nvPr/>
        </p:nvSpPr>
        <p:spPr>
          <a:xfrm>
            <a:off x="4551330" y="71767"/>
            <a:ext cx="8177132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3600" dirty="0">
                <a:latin typeface="ABeeZee" panose="02000000000000000000" pitchFamily="2" charset="0"/>
              </a:rPr>
              <a:t>Waffle’s Dinosaur Adventure</a:t>
            </a:r>
          </a:p>
          <a:p>
            <a:pPr>
              <a:spcAft>
                <a:spcPts val="600"/>
              </a:spcAft>
            </a:pPr>
            <a:r>
              <a:rPr lang="en-US" sz="3600" dirty="0">
                <a:latin typeface="ABeeZee" panose="02000000000000000000" pitchFamily="2" charset="0"/>
              </a:rPr>
              <a:t>Friday: Dinosaur Bone Bake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25A51B8-5C9E-1746-8ED3-38A6DDDAE4E2}"/>
              </a:ext>
            </a:extLst>
          </p:cNvPr>
          <p:cNvSpPr/>
          <p:nvPr/>
        </p:nvSpPr>
        <p:spPr>
          <a:xfrm>
            <a:off x="6503118" y="1477664"/>
            <a:ext cx="5087793" cy="127727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016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algn="ctr">
              <a:spcAft>
                <a:spcPts val="600"/>
              </a:spcAft>
            </a:pPr>
            <a:endParaRPr lang="en-US" sz="2800" dirty="0">
              <a:solidFill>
                <a:schemeClr val="tx1"/>
              </a:solidFill>
              <a:latin typeface="ABeeZee" panose="02000000000000000000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sz="2800" dirty="0">
                <a:solidFill>
                  <a:schemeClr val="tx1"/>
                </a:solidFill>
                <a:latin typeface="ABeeZee" panose="02000000000000000000" pitchFamily="2" charset="0"/>
              </a:rPr>
              <a:t>If you have a sand and a brush, you could pretend to be an archeologist.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C6B2647-9047-B84F-8A65-2BFBC5C217B4}"/>
              </a:ext>
            </a:extLst>
          </p:cNvPr>
          <p:cNvSpPr/>
          <p:nvPr/>
        </p:nvSpPr>
        <p:spPr>
          <a:xfrm>
            <a:off x="538930" y="267752"/>
            <a:ext cx="3380793" cy="300013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>
              <a:spcAft>
                <a:spcPts val="600"/>
              </a:spcAft>
            </a:pPr>
            <a:endParaRPr lang="en-US" sz="2400" dirty="0">
              <a:solidFill>
                <a:schemeClr val="tx1"/>
              </a:solidFill>
              <a:latin typeface="ABeeZee" panose="02000000000000000000" pitchFamily="2" charset="0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1"/>
                </a:solidFill>
                <a:latin typeface="ABeeZee" panose="02000000000000000000" pitchFamily="2" charset="0"/>
              </a:rPr>
              <a:t>Make some Salt Dough dinosaur bones</a:t>
            </a:r>
          </a:p>
          <a:p>
            <a:pPr>
              <a:spcAft>
                <a:spcPts val="600"/>
              </a:spcAft>
            </a:pPr>
            <a:endParaRPr lang="en-US" sz="2400" dirty="0">
              <a:solidFill>
                <a:schemeClr val="tx1"/>
              </a:solidFill>
              <a:latin typeface="ABeeZee" panose="02000000000000000000" pitchFamily="2" charset="0"/>
            </a:endParaRP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1"/>
                </a:solidFill>
                <a:latin typeface="ABeeZee" panose="02000000000000000000" pitchFamily="2" charset="0"/>
              </a:rPr>
              <a:t>You will need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1"/>
                </a:solidFill>
                <a:latin typeface="ABeeZee" panose="02000000000000000000" pitchFamily="2" charset="0"/>
              </a:rPr>
              <a:t>250g of flour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1"/>
                </a:solidFill>
                <a:latin typeface="ABeeZee" panose="02000000000000000000" pitchFamily="2" charset="0"/>
              </a:rPr>
              <a:t>125g of salt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tx1"/>
                </a:solidFill>
                <a:latin typeface="ABeeZee" panose="02000000000000000000" pitchFamily="2" charset="0"/>
              </a:rPr>
              <a:t>125 ml of water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7" name="Picture 16" descr="A close up of a stuffed animal&#10;&#10;Description automatically generated">
            <a:extLst>
              <a:ext uri="{FF2B5EF4-FFF2-40B4-BE49-F238E27FC236}">
                <a16:creationId xmlns:a16="http://schemas.microsoft.com/office/drawing/2014/main" id="{91711733-A17B-0D47-B52A-B5514394EE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335" y="1651957"/>
            <a:ext cx="3645701" cy="4926623"/>
          </a:xfrm>
          <a:prstGeom prst="rect">
            <a:avLst/>
          </a:prstGeom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74FBE1B-6493-894D-84ED-3607CF2A0D1F}"/>
              </a:ext>
            </a:extLst>
          </p:cNvPr>
          <p:cNvSpPr/>
          <p:nvPr/>
        </p:nvSpPr>
        <p:spPr>
          <a:xfrm>
            <a:off x="434044" y="3454369"/>
            <a:ext cx="4521730" cy="319611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016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40000" lnSpcReduction="20000"/>
          </a:bodyPr>
          <a:lstStyle/>
          <a:p>
            <a:pPr algn="ctr">
              <a:spcAft>
                <a:spcPts val="600"/>
              </a:spcAft>
            </a:pPr>
            <a:r>
              <a:rPr lang="en-US" sz="4500" dirty="0">
                <a:solidFill>
                  <a:schemeClr val="tx1"/>
                </a:solidFill>
                <a:latin typeface="ABeeZee" panose="02000000000000000000" pitchFamily="2" charset="0"/>
              </a:rPr>
              <a:t>Instructions </a:t>
            </a:r>
          </a:p>
          <a:p>
            <a:pPr algn="ctr">
              <a:spcAft>
                <a:spcPts val="600"/>
              </a:spcAft>
            </a:pPr>
            <a:endParaRPr lang="en-US" sz="4500" dirty="0">
              <a:solidFill>
                <a:schemeClr val="tx1"/>
              </a:solidFill>
              <a:latin typeface="ABeeZee" panose="02000000000000000000" pitchFamily="2" charset="0"/>
            </a:endParaRP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4500" dirty="0">
                <a:solidFill>
                  <a:schemeClr val="tx1"/>
                </a:solidFill>
                <a:latin typeface="ABeeZee" panose="02000000000000000000" pitchFamily="2" charset="0"/>
              </a:rPr>
              <a:t>Put flour, salt and 1 water together in a bowl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4500" dirty="0">
                <a:solidFill>
                  <a:schemeClr val="tx1"/>
                </a:solidFill>
                <a:latin typeface="ABeeZee" panose="02000000000000000000" pitchFamily="2" charset="0"/>
              </a:rPr>
              <a:t>Mix together and kneed for 2 minutes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4500" dirty="0">
                <a:solidFill>
                  <a:schemeClr val="tx1"/>
                </a:solidFill>
                <a:latin typeface="ABeeZee" panose="02000000000000000000" pitchFamily="2" charset="0"/>
              </a:rPr>
              <a:t>Create your own dinosaur bone shapes.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US" sz="4500" dirty="0">
                <a:solidFill>
                  <a:schemeClr val="tx1"/>
                </a:solidFill>
                <a:latin typeface="ABeeZee" panose="02000000000000000000" pitchFamily="2" charset="0"/>
              </a:rPr>
              <a:t>Bake in the oven on lowest setting for 3 hours or until hard.</a:t>
            </a:r>
          </a:p>
          <a:p>
            <a:pPr algn="ctr">
              <a:spcAft>
                <a:spcPts val="600"/>
              </a:spcAft>
            </a:pPr>
            <a:endParaRPr lang="en-US" sz="2400" dirty="0">
              <a:solidFill>
                <a:schemeClr val="tx1"/>
              </a:solidFill>
              <a:latin typeface="ABeeZee" panose="02000000000000000000" pitchFamily="2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1" name="Picture 20" descr="A white and black hat&#10;&#10;Description automatically generated">
            <a:extLst>
              <a:ext uri="{FF2B5EF4-FFF2-40B4-BE49-F238E27FC236}">
                <a16:creationId xmlns:a16="http://schemas.microsoft.com/office/drawing/2014/main" id="{513DBCD1-DC0F-A84C-A6E8-39C7A36EAE2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50375">
            <a:off x="3970358" y="1168694"/>
            <a:ext cx="2482124" cy="2482124"/>
          </a:xfrm>
          <a:prstGeom prst="rect">
            <a:avLst/>
          </a:prstGeom>
        </p:spPr>
      </p:pic>
      <p:pic>
        <p:nvPicPr>
          <p:cNvPr id="25" name="Picture 24" descr="A picture containing tool, brush, holding&#10;&#10;Description automatically generated">
            <a:extLst>
              <a:ext uri="{FF2B5EF4-FFF2-40B4-BE49-F238E27FC236}">
                <a16:creationId xmlns:a16="http://schemas.microsoft.com/office/drawing/2014/main" id="{3495579E-58AC-8145-B35A-241166F3284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13509">
            <a:off x="6153899" y="2447345"/>
            <a:ext cx="1683706" cy="238148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1618832-F074-A54F-8950-1A8C18722E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72103" y="2920969"/>
            <a:ext cx="1905000" cy="10668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EC9D939-B5F7-FF4F-A2FE-368AE4BCAD8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1213" y="5292793"/>
            <a:ext cx="1331884" cy="133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047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847</TotalTime>
  <Words>231</Words>
  <Application>Microsoft Office PowerPoint</Application>
  <PresentationFormat>Widescreen</PresentationFormat>
  <Paragraphs>48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ABeeZee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Thomas</dc:creator>
  <cp:lastModifiedBy>Nikki Bulbeck</cp:lastModifiedBy>
  <cp:revision>61</cp:revision>
  <dcterms:created xsi:type="dcterms:W3CDTF">2020-05-02T14:27:16Z</dcterms:created>
  <dcterms:modified xsi:type="dcterms:W3CDTF">2020-05-26T13:37:39Z</dcterms:modified>
</cp:coreProperties>
</file>